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104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395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3543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6574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44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874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12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1669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905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856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698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40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05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467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79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680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3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3FAE28C-4B31-4B14-AB59-FB0FE5AB99BB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E4E8D-8D97-471B-B252-8DE6F42A0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297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ECB72-630B-48A9-B90E-FD6DC7D28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7413" y="1767397"/>
            <a:ext cx="8825658" cy="1981200"/>
          </a:xfrm>
        </p:spPr>
        <p:txBody>
          <a:bodyPr/>
          <a:lstStyle/>
          <a:p>
            <a:r>
              <a:rPr lang="en-US" sz="6600" dirty="0"/>
              <a:t>Unreal Engine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C34AD7-985F-41C8-914C-8FEBEB3FCB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915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3D098-CA4A-4B51-B697-3A127E92F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7F26D4-325F-4F13-B3B5-1BCF9CC98C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3" y="79899"/>
            <a:ext cx="11900023" cy="6693763"/>
          </a:xfrm>
        </p:spPr>
      </p:pic>
    </p:spTree>
    <p:extLst>
      <p:ext uri="{BB962C8B-B14F-4D97-AF65-F5344CB8AC3E}">
        <p14:creationId xmlns:p14="http://schemas.microsoft.com/office/powerpoint/2010/main" val="1970727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989ED-699F-4F7B-8F97-B29ED4C69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8A3923-C506-4812-9076-8B8051164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72" y="110909"/>
            <a:ext cx="11797656" cy="6636182"/>
          </a:xfrm>
        </p:spPr>
      </p:pic>
    </p:spTree>
    <p:extLst>
      <p:ext uri="{BB962C8B-B14F-4D97-AF65-F5344CB8AC3E}">
        <p14:creationId xmlns:p14="http://schemas.microsoft.com/office/powerpoint/2010/main" val="1372825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7F1B-4CA7-4EA2-85BA-11556BCB0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A2E777-09A8-4422-BD95-9830E060F0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33" y="151049"/>
            <a:ext cx="11654934" cy="6555901"/>
          </a:xfrm>
        </p:spPr>
      </p:pic>
    </p:spTree>
    <p:extLst>
      <p:ext uri="{BB962C8B-B14F-4D97-AF65-F5344CB8AC3E}">
        <p14:creationId xmlns:p14="http://schemas.microsoft.com/office/powerpoint/2010/main" val="1687868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D0E72-0685-41E3-AE30-417E61776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969967-81EA-4065-9EBA-1DD1EFE40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37" y="140871"/>
            <a:ext cx="11691125" cy="6576258"/>
          </a:xfrm>
        </p:spPr>
      </p:pic>
    </p:spTree>
    <p:extLst>
      <p:ext uri="{BB962C8B-B14F-4D97-AF65-F5344CB8AC3E}">
        <p14:creationId xmlns:p14="http://schemas.microsoft.com/office/powerpoint/2010/main" val="3904913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E3491-D540-4E42-AC3C-70DA19C2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B6FF14-4709-4537-83DF-8F42552BBB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93" y="150858"/>
            <a:ext cx="11655614" cy="6556283"/>
          </a:xfrm>
        </p:spPr>
      </p:pic>
    </p:spTree>
    <p:extLst>
      <p:ext uri="{BB962C8B-B14F-4D97-AF65-F5344CB8AC3E}">
        <p14:creationId xmlns:p14="http://schemas.microsoft.com/office/powerpoint/2010/main" val="1407287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F7548-0158-41CF-A36D-DCACD4E65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your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6ACF4-7977-483B-B2E3-D192B3E12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Developers:</a:t>
            </a:r>
          </a:p>
          <a:p>
            <a:pPr lvl="1"/>
            <a:r>
              <a:rPr lang="en-US" dirty="0" err="1"/>
              <a:t>Zavacki</a:t>
            </a:r>
            <a:r>
              <a:rPr lang="en-US" dirty="0"/>
              <a:t> Peter Tibor</a:t>
            </a:r>
          </a:p>
          <a:p>
            <a:pPr lvl="1"/>
            <a:r>
              <a:rPr lang="en-US" dirty="0"/>
              <a:t>Kadar Tibor </a:t>
            </a:r>
            <a:r>
              <a:rPr lang="en-US"/>
              <a:t>Manasse</a:t>
            </a:r>
          </a:p>
        </p:txBody>
      </p:sp>
    </p:spTree>
    <p:extLst>
      <p:ext uri="{BB962C8B-B14F-4D97-AF65-F5344CB8AC3E}">
        <p14:creationId xmlns:p14="http://schemas.microsoft.com/office/powerpoint/2010/main" val="4012420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61CC9-5E4B-41DF-81CE-B327C703B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B39C4-F877-451A-B5AB-308808786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 description:</a:t>
            </a:r>
          </a:p>
          <a:p>
            <a:pPr lvl="1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person 3d open world game built in Unreal Engine 4</a:t>
            </a:r>
          </a:p>
          <a:p>
            <a:r>
              <a:rPr lang="en-US" dirty="0"/>
              <a:t>What is Unreal Engine 4?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576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74990-5EE2-4816-9F54-2AF5D69BC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96688"/>
          </a:xfrm>
        </p:spPr>
        <p:txBody>
          <a:bodyPr/>
          <a:lstStyle/>
          <a:p>
            <a:r>
              <a:rPr lang="en-US" sz="3600" dirty="0"/>
              <a:t>Talk is cheap show me the diagrams:</a:t>
            </a:r>
            <a:br>
              <a:rPr lang="en-US" sz="3600" dirty="0"/>
            </a:br>
            <a:br>
              <a:rPr lang="en-US" sz="3600" dirty="0"/>
            </a:br>
            <a:r>
              <a:rPr lang="en-US" sz="2400" dirty="0"/>
              <a:t>Class diagram: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13AEAD-7D17-498F-AF04-092F487A80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195" y="2452551"/>
            <a:ext cx="9554908" cy="1952898"/>
          </a:xfrm>
        </p:spPr>
      </p:pic>
    </p:spTree>
    <p:extLst>
      <p:ext uri="{BB962C8B-B14F-4D97-AF65-F5344CB8AC3E}">
        <p14:creationId xmlns:p14="http://schemas.microsoft.com/office/powerpoint/2010/main" val="2314816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93EB0-DF99-4138-8EFA-9A045FB9D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Use case diagram: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0108D1-86C2-4E75-8C13-F1F2587A9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918" y="155256"/>
            <a:ext cx="5871953" cy="6702744"/>
          </a:xfrm>
        </p:spPr>
      </p:pic>
    </p:spTree>
    <p:extLst>
      <p:ext uri="{BB962C8B-B14F-4D97-AF65-F5344CB8AC3E}">
        <p14:creationId xmlns:p14="http://schemas.microsoft.com/office/powerpoint/2010/main" val="21747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E2807-A005-4C41-AFE5-C004F8BE4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Activity diagram: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C45B74-437B-4FF7-AF2B-21CCC75C09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755" y="535050"/>
            <a:ext cx="5202037" cy="5713350"/>
          </a:xfrm>
        </p:spPr>
      </p:pic>
    </p:spTree>
    <p:extLst>
      <p:ext uri="{BB962C8B-B14F-4D97-AF65-F5344CB8AC3E}">
        <p14:creationId xmlns:p14="http://schemas.microsoft.com/office/powerpoint/2010/main" val="775016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700E854-AED6-41B8-BB8C-1D70D4E74D90}"/>
              </a:ext>
            </a:extLst>
          </p:cNvPr>
          <p:cNvSpPr/>
          <p:nvPr/>
        </p:nvSpPr>
        <p:spPr>
          <a:xfrm>
            <a:off x="2190786" y="2052638"/>
            <a:ext cx="6772204" cy="4195762"/>
          </a:xfrm>
          <a:prstGeom prst="rect">
            <a:avLst/>
          </a:prstGeom>
          <a:solidFill>
            <a:schemeClr val="tx1">
              <a:alpha val="94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7AAA3C-E072-4211-A28C-A0B6FFBC0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Communication diagram: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F4ECAB-0878-41F9-BB35-9DD62388AD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019" y="2052638"/>
            <a:ext cx="6587738" cy="4195762"/>
          </a:xfrm>
        </p:spPr>
      </p:pic>
    </p:spTree>
    <p:extLst>
      <p:ext uri="{BB962C8B-B14F-4D97-AF65-F5344CB8AC3E}">
        <p14:creationId xmlns:p14="http://schemas.microsoft.com/office/powerpoint/2010/main" val="2653291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77D13-BDA6-4302-90A4-9F5C12B8F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Deployment diagram: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FEF4DD-AC87-42B0-9E71-749372872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867" y="1162975"/>
            <a:ext cx="9291492" cy="4819095"/>
          </a:xfrm>
        </p:spPr>
      </p:pic>
    </p:spTree>
    <p:extLst>
      <p:ext uri="{BB962C8B-B14F-4D97-AF65-F5344CB8AC3E}">
        <p14:creationId xmlns:p14="http://schemas.microsoft.com/office/powerpoint/2010/main" val="1195598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70546-DCCF-4D03-9CC6-D780C36FD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State diagram: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4774CA-13F7-454B-AEC3-208E509711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735" y="582419"/>
            <a:ext cx="4692622" cy="5693161"/>
          </a:xfrm>
        </p:spPr>
      </p:pic>
    </p:spTree>
    <p:extLst>
      <p:ext uri="{BB962C8B-B14F-4D97-AF65-F5344CB8AC3E}">
        <p14:creationId xmlns:p14="http://schemas.microsoft.com/office/powerpoint/2010/main" val="65962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D450C-14B2-496B-B710-3F865486E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the environment look like?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CE90DD-1096-43AD-8D4B-BC7D2E42F1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856" y="2061516"/>
            <a:ext cx="7487743" cy="4195762"/>
          </a:xfrm>
        </p:spPr>
      </p:pic>
    </p:spTree>
    <p:extLst>
      <p:ext uri="{BB962C8B-B14F-4D97-AF65-F5344CB8AC3E}">
        <p14:creationId xmlns:p14="http://schemas.microsoft.com/office/powerpoint/2010/main" val="24436387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54</TotalTime>
  <Words>67</Words>
  <Application>Microsoft Office PowerPoint</Application>
  <PresentationFormat>Widescreen</PresentationFormat>
  <Paragraphs>15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</vt:lpstr>
      <vt:lpstr>Unreal Engine Game</vt:lpstr>
      <vt:lpstr>PowerPoint Presentation</vt:lpstr>
      <vt:lpstr>Talk is cheap show me the diagrams:  Class diagram: </vt:lpstr>
      <vt:lpstr>Use case diagram:</vt:lpstr>
      <vt:lpstr>Activity diagram:</vt:lpstr>
      <vt:lpstr>Communication diagram:</vt:lpstr>
      <vt:lpstr>Deployment diagram:</vt:lpstr>
      <vt:lpstr>State diagram:</vt:lpstr>
      <vt:lpstr>How does the environment look like?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for your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Kadar Tibor</dc:creator>
  <cp:lastModifiedBy>Kadar Tibor</cp:lastModifiedBy>
  <cp:revision>7</cp:revision>
  <dcterms:created xsi:type="dcterms:W3CDTF">2017-11-20T17:54:05Z</dcterms:created>
  <dcterms:modified xsi:type="dcterms:W3CDTF">2017-11-20T18:49:09Z</dcterms:modified>
</cp:coreProperties>
</file>

<file path=docProps/thumbnail.jpeg>
</file>